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  <p:sldMasterId id="2147483661" r:id="rId5"/>
    <p:sldMasterId id="2147483680" r:id="rId6"/>
    <p:sldMasterId id="214748369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9" roundtripDataSignature="AMtx7mitGbn1gmGRXoSiW8P9PAzjgzRv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11" Type="http://schemas.openxmlformats.org/officeDocument/2006/relationships/slide" Target="slides/slide3.xml"/><Relationship Id="rId33" Type="http://schemas.openxmlformats.org/officeDocument/2006/relationships/slide" Target="slides/slide25.xml"/><Relationship Id="rId10" Type="http://schemas.openxmlformats.org/officeDocument/2006/relationships/slide" Target="slides/slide2.xml"/><Relationship Id="rId32" Type="http://schemas.openxmlformats.org/officeDocument/2006/relationships/slide" Target="slides/slide24.xml"/><Relationship Id="rId13" Type="http://schemas.openxmlformats.org/officeDocument/2006/relationships/slide" Target="slides/slide5.xml"/><Relationship Id="rId35" Type="http://schemas.openxmlformats.org/officeDocument/2006/relationships/slide" Target="slides/slide27.xml"/><Relationship Id="rId12" Type="http://schemas.openxmlformats.org/officeDocument/2006/relationships/slide" Target="slides/slide4.xml"/><Relationship Id="rId34" Type="http://schemas.openxmlformats.org/officeDocument/2006/relationships/slide" Target="slides/slide26.xml"/><Relationship Id="rId15" Type="http://schemas.openxmlformats.org/officeDocument/2006/relationships/slide" Target="slides/slide7.xml"/><Relationship Id="rId37" Type="http://schemas.openxmlformats.org/officeDocument/2006/relationships/slide" Target="slides/slide29.xml"/><Relationship Id="rId14" Type="http://schemas.openxmlformats.org/officeDocument/2006/relationships/slide" Target="slides/slide6.xml"/><Relationship Id="rId36" Type="http://schemas.openxmlformats.org/officeDocument/2006/relationships/slide" Target="slides/slide28.xml"/><Relationship Id="rId17" Type="http://schemas.openxmlformats.org/officeDocument/2006/relationships/slide" Target="slides/slide9.xml"/><Relationship Id="rId39" Type="http://customschemas.google.com/relationships/presentationmetadata" Target="metadata"/><Relationship Id="rId16" Type="http://schemas.openxmlformats.org/officeDocument/2006/relationships/slide" Target="slides/slide8.xml"/><Relationship Id="rId38" Type="http://schemas.openxmlformats.org/officeDocument/2006/relationships/slide" Target="slides/slide30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5b6e21fa92_0_572:notes"/>
          <p:cNvSpPr txBox="1"/>
          <p:nvPr>
            <p:ph idx="1" type="body"/>
          </p:nvPr>
        </p:nvSpPr>
        <p:spPr>
          <a:xfrm>
            <a:off x="1219201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g5b6e21fa92_0_57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5985a0cd6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5985a0cd6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5b6e21fa92_0_6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g5b6e21fa92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5aa2fb26c2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g5aa2fb26c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5aa2fb26c2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g5aa2fb26c2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“Design System não é um projeto, é um produto alimentando outros produtos.”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586fd4760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g586fd4760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5aa2fb26c2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g5aa2fb26c2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Unidade visual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Padronização de escrita e tom de voz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Ganho de velocidade no desenvolvimento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Ganho de velocidade no design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Design com foco em estratégia e testes de usabilidade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Melhoria de UX</a:t>
            </a:r>
            <a:endParaRPr b="1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5b6e21fa92_0_9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8" name="Google Shape;418;g5b6e21fa92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5b6e21fa92_0_9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g5b6e21fa92_0_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5b6e21fa92_0_10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0" name="Google Shape;440;g5b6e21fa92_0_1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5b6e21fa92_0_16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g5b6e21fa92_0_1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5b6e21fa92_0_21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g5b6e21fa92_0_2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5b6e21fa92_0_23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g5b6e21fa92_0_2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5b6e21fa92_0_23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g5b6e21fa92_0_2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5b6e21fa92_0_23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g5b6e21fa92_0_2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5b6e21fa92_0_23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g5b6e21fa92_0_2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5b6e21fa92_0_23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g5b6e21fa92_0_2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5b6e21fa92_0_23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g5b6e21fa92_0_2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5b6e21fa92_0_23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g5b6e21fa92_0_2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5b6e21fa92_0_23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g5b6e21fa92_0_2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5b6e21fa92_0_23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g5b6e21fa92_0_2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5b6e21fa92_0_23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9" name="Google Shape;529;g5b6e21fa92_0_2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5b6e21fa92_0_21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g5b6e21fa92_0_2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5b6e21fa92_0_2157:notes"/>
          <p:cNvSpPr txBox="1"/>
          <p:nvPr>
            <p:ph idx="1" type="body"/>
          </p:nvPr>
        </p:nvSpPr>
        <p:spPr>
          <a:xfrm>
            <a:off x="1219201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g5b6e21fa92_0_215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5b6e21fa92_0_23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g5b6e21fa92_0_2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5b6e21fa92_0_24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g5b6e21fa92_0_2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5b6e21fa92_0_24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1" name="Google Shape;571;g5b6e21fa92_0_2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5b6e21fa92_0_24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9" name="Google Shape;579;g5b6e21fa92_0_2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5b6e21fa92_0_25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8" name="Google Shape;598;g5b6e21fa92_0_2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5b6e22006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7" name="Google Shape;607;g5b6e22006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5b6e21fa92_0_1548"/>
          <p:cNvSpPr txBox="1"/>
          <p:nvPr>
            <p:ph type="title"/>
          </p:nvPr>
        </p:nvSpPr>
        <p:spPr>
          <a:xfrm>
            <a:off x="892968" y="0"/>
            <a:ext cx="73581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None/>
              <a:defRPr b="0" i="0" sz="5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None/>
              <a:defRPr b="0" i="0" sz="5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None/>
              <a:defRPr b="0" i="0" sz="5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None/>
              <a:defRPr b="0" i="0" sz="5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None/>
              <a:defRPr b="0" i="0" sz="5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None/>
              <a:defRPr b="0" i="0" sz="5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None/>
              <a:defRPr b="0" i="0" sz="5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None/>
              <a:defRPr b="0" i="0" sz="5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None/>
              <a:defRPr b="0" i="0" sz="5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3" name="Google Shape;13;g5b6e21fa92_0_1548"/>
          <p:cNvSpPr txBox="1"/>
          <p:nvPr>
            <p:ph idx="1" type="body"/>
          </p:nvPr>
        </p:nvSpPr>
        <p:spPr>
          <a:xfrm>
            <a:off x="892968" y="2652118"/>
            <a:ext cx="7358100" cy="18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Helvetica Neue"/>
              <a:buNone/>
              <a:defRPr b="0" i="0" sz="21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None/>
              <a:defRPr b="0" i="0" sz="21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  <a:defRPr b="0" i="0" sz="21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b="0" i="0" sz="21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b="0" i="0" sz="21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36550" lvl="5" marL="2743200" marR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lvetica Neue"/>
              <a:buChar char="•"/>
              <a:defRPr b="0" i="0" sz="23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36550" lvl="6" marL="3200400" marR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lvetica Neue"/>
              <a:buChar char="•"/>
              <a:defRPr b="0" i="0" sz="23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36550" lvl="7" marL="3657600" marR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lvetica Neue"/>
              <a:buChar char="•"/>
              <a:defRPr b="0" i="0" sz="23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36550" lvl="8" marL="4114800" marR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elvetica Neue"/>
              <a:buChar char="•"/>
              <a:defRPr b="0" i="0" sz="23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5b6e21fa92_0_15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g5b6e21fa92_0_15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g5b6e21fa92_0_15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5b6e21fa92_0_154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20" name="Google Shape;20;g5b6e21fa92_0_1542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lvl="0" marR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g5b6e21fa92_0_154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g5b6e21fa92_0_154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g5b6e21fa92_0_154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5b6e21fa92_0_155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26" name="Google Shape;26;g5b6e21fa92_0_155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g5b6e21fa92_0_155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g5b6e21fa92_0_155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g5b6e21fa92_0_155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5b6e21fa92_0_1557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32" name="Google Shape;32;g5b6e21fa92_0_1557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1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g5b6e21fa92_0_155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g5b6e21fa92_0_155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g5b6e21fa92_0_155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5b6e21fa92_0_156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38" name="Google Shape;38;g5b6e21fa92_0_1563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g5b6e21fa92_0_1563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g5b6e21fa92_0_156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g5b6e21fa92_0_156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g5b6e21fa92_0_156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5b6e21fa92_0_1570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5" name="Google Shape;45;g5b6e21fa92_0_1570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g5b6e21fa92_0_1570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g5b6e21fa92_0_1570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g5b6e21fa92_0_1570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g5b6e21fa92_0_157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g5b6e21fa92_0_157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g5b6e21fa92_0_157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5b6e21fa92_0_157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4" name="Google Shape;54;g5b6e21fa92_0_157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g5b6e21fa92_0_157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g5b6e21fa92_0_157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b6e21fa92_0_1584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9" name="Google Shape;59;g5b6e21fa92_0_1584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810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g5b6e21fa92_0_1584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g5b6e21fa92_0_158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g5b6e21fa92_0_158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g5b6e21fa92_0_158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b6e21fa92_0_159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6" name="Google Shape;66;g5b6e21fa92_0_1591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g5b6e21fa92_0_1591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g5b6e21fa92_0_159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g5b6e21fa92_0_159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g5b6e21fa92_0_159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b6e21fa92_0_159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3" name="Google Shape;73;g5b6e21fa92_0_1598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g5b6e21fa92_0_159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g5b6e21fa92_0_159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g5b6e21fa92_0_159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b6e21fa92_0_160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9" name="Google Shape;79;g5b6e21fa92_0_160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g5b6e21fa92_0_160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g5b6e21fa92_0_160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g5b6e21fa92_0_160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with intro text">
  <p:cSld name="TITLE_AND_BODY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b6e220063_0_54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5b6e220063_0_54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5b6e220063_0_54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91" name="Google Shape;91;g5b6e220063_0_54"/>
          <p:cNvSpPr txBox="1"/>
          <p:nvPr>
            <p:ph idx="1" type="body"/>
          </p:nvPr>
        </p:nvSpPr>
        <p:spPr>
          <a:xfrm>
            <a:off x="3090625" y="575500"/>
            <a:ext cx="5596200" cy="12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▪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2" name="Google Shape;92;g5b6e220063_0_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g5b6e220063_0_54"/>
          <p:cNvSpPr txBox="1"/>
          <p:nvPr>
            <p:ph idx="2" type="body"/>
          </p:nvPr>
        </p:nvSpPr>
        <p:spPr>
          <a:xfrm>
            <a:off x="3090625" y="2004313"/>
            <a:ext cx="5596200" cy="25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9pPr>
          </a:lstStyle>
          <a:p/>
        </p:txBody>
      </p:sp>
      <p:grpSp>
        <p:nvGrpSpPr>
          <p:cNvPr id="94" name="Google Shape;94;g5b6e220063_0_54"/>
          <p:cNvGrpSpPr/>
          <p:nvPr/>
        </p:nvGrpSpPr>
        <p:grpSpPr>
          <a:xfrm>
            <a:off x="553071" y="3095364"/>
            <a:ext cx="1414163" cy="1886519"/>
            <a:chOff x="551524" y="2829975"/>
            <a:chExt cx="1533300" cy="2045451"/>
          </a:xfrm>
        </p:grpSpPr>
        <p:pic>
          <p:nvPicPr>
            <p:cNvPr id="95" name="Google Shape;95;g5b6e220063_0_5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1524" y="2829975"/>
              <a:ext cx="1533300" cy="201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g5b6e220063_0_54"/>
            <p:cNvSpPr/>
            <p:nvPr/>
          </p:nvSpPr>
          <p:spPr>
            <a:xfrm>
              <a:off x="1054121" y="4310226"/>
              <a:ext cx="565200" cy="5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7" name="Google Shape;97;g5b6e220063_0_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234" y="4362621"/>
              <a:ext cx="305001" cy="4604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able of contents">
  <p:cSld name="TITLE_1_2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b6e220063_0_23"/>
          <p:cNvSpPr/>
          <p:nvPr/>
        </p:nvSpPr>
        <p:spPr>
          <a:xfrm flipH="1">
            <a:off x="4568412" y="0"/>
            <a:ext cx="4575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5b6e220063_0_23"/>
          <p:cNvSpPr txBox="1"/>
          <p:nvPr>
            <p:ph idx="1" type="subTitle"/>
          </p:nvPr>
        </p:nvSpPr>
        <p:spPr>
          <a:xfrm>
            <a:off x="646550" y="2599100"/>
            <a:ext cx="3246900" cy="21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>
                <a:solidFill>
                  <a:srgbClr val="FFFFFF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i="1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i="1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i="1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i="1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i="1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i="1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i="1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  <a:defRPr i="1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1" name="Google Shape;101;g5b6e220063_0_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" name="Google Shape;102;g5b6e220063_0_23"/>
          <p:cNvSpPr/>
          <p:nvPr/>
        </p:nvSpPr>
        <p:spPr>
          <a:xfrm flipH="1">
            <a:off x="4455300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5b6e220063_0_23"/>
          <p:cNvSpPr txBox="1"/>
          <p:nvPr>
            <p:ph idx="2" type="body"/>
          </p:nvPr>
        </p:nvSpPr>
        <p:spPr>
          <a:xfrm>
            <a:off x="5130225" y="1016000"/>
            <a:ext cx="34707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800"/>
              <a:buAutoNum type="arabicPeriod"/>
              <a:defRPr sz="1800"/>
            </a:lvl1pPr>
            <a:lvl2pPr indent="-3175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999999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999999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999999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400"/>
              <a:buAutoNum type="alphaLcPeriod"/>
              <a:defRPr>
                <a:solidFill>
                  <a:srgbClr val="999999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400"/>
              <a:buAutoNum type="romanLcPeriod"/>
              <a:defRPr>
                <a:solidFill>
                  <a:srgbClr val="999999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400"/>
              <a:buAutoNum type="arabicPeriod"/>
              <a:defRPr>
                <a:solidFill>
                  <a:srgbClr val="999999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400"/>
              <a:buAutoNum type="alphaLcPeriod"/>
              <a:defRPr>
                <a:solidFill>
                  <a:srgbClr val="999999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999999"/>
              </a:buClr>
              <a:buSzPts val="1400"/>
              <a:buAutoNum type="romanLcPeriod"/>
              <a:defRPr>
                <a:solidFill>
                  <a:srgbClr val="999999"/>
                </a:solidFill>
              </a:defRPr>
            </a:lvl9pPr>
          </a:lstStyle>
          <a:p/>
        </p:txBody>
      </p:sp>
      <p:sp>
        <p:nvSpPr>
          <p:cNvPr id="104" name="Google Shape;104;g5b6e220063_0_23"/>
          <p:cNvSpPr txBox="1"/>
          <p:nvPr>
            <p:ph type="title"/>
          </p:nvPr>
        </p:nvSpPr>
        <p:spPr>
          <a:xfrm>
            <a:off x="646573" y="1016000"/>
            <a:ext cx="3246900" cy="9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i="1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b6e220063_0_133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b6e220063_0_133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5b6e220063_0_133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09" name="Google Shape;109;g5b6e220063_0_1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0" name="Google Shape;110;g5b6e220063_0_133"/>
          <p:cNvGrpSpPr/>
          <p:nvPr/>
        </p:nvGrpSpPr>
        <p:grpSpPr>
          <a:xfrm>
            <a:off x="553071" y="3095364"/>
            <a:ext cx="1414163" cy="1886519"/>
            <a:chOff x="551524" y="2829975"/>
            <a:chExt cx="1533300" cy="2045451"/>
          </a:xfrm>
        </p:grpSpPr>
        <p:pic>
          <p:nvPicPr>
            <p:cNvPr id="111" name="Google Shape;111;g5b6e220063_0_13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1524" y="2829975"/>
              <a:ext cx="1533300" cy="201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g5b6e220063_0_133"/>
            <p:cNvSpPr/>
            <p:nvPr/>
          </p:nvSpPr>
          <p:spPr>
            <a:xfrm>
              <a:off x="1054121" y="4310226"/>
              <a:ext cx="565200" cy="5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3" name="Google Shape;113;g5b6e220063_0_1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234" y="4362621"/>
              <a:ext cx="305001" cy="4604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left">
  <p:cSld name="TITLE_AND_BODY_1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b6e220063_0_77"/>
          <p:cNvSpPr/>
          <p:nvPr/>
        </p:nvSpPr>
        <p:spPr>
          <a:xfrm flipH="1">
            <a:off x="-7125" y="0"/>
            <a:ext cx="2592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5b6e220063_0_77"/>
          <p:cNvSpPr/>
          <p:nvPr/>
        </p:nvSpPr>
        <p:spPr>
          <a:xfrm>
            <a:off x="2585478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5b6e220063_0_77"/>
          <p:cNvSpPr txBox="1"/>
          <p:nvPr>
            <p:ph type="title"/>
          </p:nvPr>
        </p:nvSpPr>
        <p:spPr>
          <a:xfrm>
            <a:off x="234450" y="575500"/>
            <a:ext cx="2046300" cy="136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2400"/>
              <a:buNone/>
              <a:defRPr i="1">
                <a:solidFill>
                  <a:srgbClr val="F04E2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/>
        </p:txBody>
      </p:sp>
      <p:sp>
        <p:nvSpPr>
          <p:cNvPr id="118" name="Google Shape;118;g5b6e220063_0_7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g5b6e220063_0_77"/>
          <p:cNvSpPr txBox="1"/>
          <p:nvPr>
            <p:ph idx="1" type="body"/>
          </p:nvPr>
        </p:nvSpPr>
        <p:spPr>
          <a:xfrm>
            <a:off x="234450" y="2004325"/>
            <a:ext cx="2046300" cy="25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048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b6e220063_0_1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b6e220063_0_15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4" name="Google Shape;124;g5b6e220063_0_15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g5b6e220063_0_15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g5b6e220063_0_15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g5b6e220063_0_15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b6e220063_0_13"/>
          <p:cNvSpPr/>
          <p:nvPr/>
        </p:nvSpPr>
        <p:spPr>
          <a:xfrm flipH="1">
            <a:off x="-688" y="0"/>
            <a:ext cx="4575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5b6e220063_0_13"/>
          <p:cNvSpPr txBox="1"/>
          <p:nvPr>
            <p:ph type="ctrTitle"/>
          </p:nvPr>
        </p:nvSpPr>
        <p:spPr>
          <a:xfrm>
            <a:off x="468925" y="2387250"/>
            <a:ext cx="3636600" cy="22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3500"/>
              <a:buNone/>
              <a:defRPr b="1" i="1" sz="3500">
                <a:solidFill>
                  <a:srgbClr val="F04E2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b="1" sz="3000">
                <a:solidFill>
                  <a:srgbClr val="F6703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b="1" sz="3000">
                <a:solidFill>
                  <a:srgbClr val="F6703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b="1" sz="3000">
                <a:solidFill>
                  <a:srgbClr val="F6703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b="1" sz="3000">
                <a:solidFill>
                  <a:srgbClr val="F6703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b="1" sz="3000">
                <a:solidFill>
                  <a:srgbClr val="F6703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b="1" sz="3000">
                <a:solidFill>
                  <a:srgbClr val="F6703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b="1" sz="3000">
                <a:solidFill>
                  <a:srgbClr val="F6703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3000"/>
              <a:buNone/>
              <a:defRPr b="1" sz="3000">
                <a:solidFill>
                  <a:srgbClr val="F67031"/>
                </a:solidFill>
              </a:defRPr>
            </a:lvl9pPr>
          </a:lstStyle>
          <a:p/>
        </p:txBody>
      </p:sp>
      <p:sp>
        <p:nvSpPr>
          <p:cNvPr id="131" name="Google Shape;131;g5b6e220063_0_13"/>
          <p:cNvSpPr/>
          <p:nvPr/>
        </p:nvSpPr>
        <p:spPr>
          <a:xfrm>
            <a:off x="4574900" y="-150"/>
            <a:ext cx="185400" cy="5143500"/>
          </a:xfrm>
          <a:prstGeom prst="rect">
            <a:avLst/>
          </a:prstGeom>
          <a:gradFill>
            <a:gsLst>
              <a:gs pos="0">
                <a:srgbClr val="000014">
                  <a:alpha val="49411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b6e220063_0_17"/>
          <p:cNvSpPr/>
          <p:nvPr/>
        </p:nvSpPr>
        <p:spPr>
          <a:xfrm flipH="1">
            <a:off x="-7125" y="0"/>
            <a:ext cx="2592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5b6e220063_0_17"/>
          <p:cNvSpPr/>
          <p:nvPr/>
        </p:nvSpPr>
        <p:spPr>
          <a:xfrm>
            <a:off x="2585478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5b6e220063_0_17"/>
          <p:cNvSpPr txBox="1"/>
          <p:nvPr>
            <p:ph type="ctrTitle"/>
          </p:nvPr>
        </p:nvSpPr>
        <p:spPr>
          <a:xfrm>
            <a:off x="277100" y="284200"/>
            <a:ext cx="2024100" cy="3678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2400"/>
              <a:buNone/>
              <a:defRPr i="1">
                <a:solidFill>
                  <a:srgbClr val="F04E2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/>
        </p:txBody>
      </p:sp>
      <p:sp>
        <p:nvSpPr>
          <p:cNvPr id="136" name="Google Shape;136;g5b6e220063_0_17"/>
          <p:cNvSpPr txBox="1"/>
          <p:nvPr>
            <p:ph idx="1" type="subTitle"/>
          </p:nvPr>
        </p:nvSpPr>
        <p:spPr>
          <a:xfrm>
            <a:off x="277100" y="3983050"/>
            <a:ext cx="20241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 i="1">
                <a:solidFill>
                  <a:srgbClr val="999999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i="1" sz="30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i="1" sz="30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i="1" sz="30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i="1" sz="30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i="1" sz="30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i="1" sz="30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i="1" sz="30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i="1" sz="30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37" name="Google Shape;137;g5b6e220063_0_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b6e220063_0_30"/>
          <p:cNvSpPr/>
          <p:nvPr/>
        </p:nvSpPr>
        <p:spPr>
          <a:xfrm flipH="1" rot="5400000">
            <a:off x="4518950" y="-3360875"/>
            <a:ext cx="113100" cy="91512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5b6e220063_0_30"/>
          <p:cNvSpPr/>
          <p:nvPr/>
        </p:nvSpPr>
        <p:spPr>
          <a:xfrm>
            <a:off x="-7125" y="1271275"/>
            <a:ext cx="9151200" cy="38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5b6e220063_0_30"/>
          <p:cNvSpPr txBox="1"/>
          <p:nvPr>
            <p:ph idx="1" type="body"/>
          </p:nvPr>
        </p:nvSpPr>
        <p:spPr>
          <a:xfrm>
            <a:off x="1847275" y="1704600"/>
            <a:ext cx="5449500" cy="27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i="1" sz="2400"/>
            </a:lvl1pPr>
            <a:lvl2pPr indent="-3810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 i="1" sz="2400"/>
            </a:lvl2pPr>
            <a:lvl3pPr indent="-3810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 i="1" sz="2400"/>
            </a:lvl3pPr>
            <a:lvl4pPr indent="-3810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 i="1" sz="2400"/>
            </a:lvl4pPr>
            <a:lvl5pPr indent="-3810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 i="1" sz="2400"/>
            </a:lvl5pPr>
            <a:lvl6pPr indent="-3810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 i="1" sz="2400"/>
            </a:lvl6pPr>
            <a:lvl7pPr indent="-3810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 i="1" sz="2400"/>
            </a:lvl7pPr>
            <a:lvl8pPr indent="-3810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 i="1" sz="2400"/>
            </a:lvl8pPr>
            <a:lvl9pPr indent="-3810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 i="1" sz="2400"/>
            </a:lvl9pPr>
          </a:lstStyle>
          <a:p/>
        </p:txBody>
      </p:sp>
      <p:sp>
        <p:nvSpPr>
          <p:cNvPr id="142" name="Google Shape;142;g5b6e220063_0_30"/>
          <p:cNvSpPr txBox="1"/>
          <p:nvPr/>
        </p:nvSpPr>
        <p:spPr>
          <a:xfrm>
            <a:off x="3593400" y="22772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" sz="72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“</a:t>
            </a:r>
            <a:endParaRPr b="0" i="0" sz="72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3" name="Google Shape;143;g5b6e220063_0_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4" name="Google Shape;144;g5b6e220063_0_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27820" y="4545548"/>
            <a:ext cx="281302" cy="424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b6e220063_0_37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47" name="Google Shape;147;g5b6e220063_0_37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5b6e220063_0_37"/>
          <p:cNvSpPr txBox="1"/>
          <p:nvPr>
            <p:ph idx="1" type="body"/>
          </p:nvPr>
        </p:nvSpPr>
        <p:spPr>
          <a:xfrm>
            <a:off x="3090625" y="575500"/>
            <a:ext cx="55962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9pPr>
          </a:lstStyle>
          <a:p/>
        </p:txBody>
      </p:sp>
      <p:sp>
        <p:nvSpPr>
          <p:cNvPr id="149" name="Google Shape;149;g5b6e220063_0_37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5b6e220063_0_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1" name="Google Shape;151;g5b6e220063_0_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37548" y="4381500"/>
            <a:ext cx="363900" cy="50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1">
  <p:cSld name="TITLE_AND_BODY_2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b6e220063_0_44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54" name="Google Shape;154;g5b6e220063_0_44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5b6e220063_0_44"/>
          <p:cNvSpPr txBox="1"/>
          <p:nvPr>
            <p:ph idx="1" type="body"/>
          </p:nvPr>
        </p:nvSpPr>
        <p:spPr>
          <a:xfrm>
            <a:off x="3090625" y="575500"/>
            <a:ext cx="55962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9pPr>
          </a:lstStyle>
          <a:p/>
        </p:txBody>
      </p:sp>
      <p:sp>
        <p:nvSpPr>
          <p:cNvPr id="156" name="Google Shape;156;g5b6e220063_0_44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5b6e220063_0_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8" name="Google Shape;158;g5b6e220063_0_44"/>
          <p:cNvGrpSpPr/>
          <p:nvPr/>
        </p:nvGrpSpPr>
        <p:grpSpPr>
          <a:xfrm>
            <a:off x="553071" y="3095364"/>
            <a:ext cx="1414163" cy="1886519"/>
            <a:chOff x="551524" y="2829975"/>
            <a:chExt cx="1533300" cy="2045451"/>
          </a:xfrm>
        </p:grpSpPr>
        <p:pic>
          <p:nvPicPr>
            <p:cNvPr id="159" name="Google Shape;159;g5b6e220063_0_4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1524" y="2829975"/>
              <a:ext cx="1533300" cy="201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g5b6e220063_0_44"/>
            <p:cNvSpPr/>
            <p:nvPr/>
          </p:nvSpPr>
          <p:spPr>
            <a:xfrm>
              <a:off x="1054121" y="4310226"/>
              <a:ext cx="565200" cy="5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1" name="Google Shape;161;g5b6e220063_0_4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234" y="4362621"/>
              <a:ext cx="305001" cy="4604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 with intro text">
  <p:cSld name="TITLE_AND_BODY_1_2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b6e220063_0_65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5b6e220063_0_65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5b6e220063_0_65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66" name="Google Shape;166;g5b6e220063_0_65"/>
          <p:cNvSpPr txBox="1"/>
          <p:nvPr>
            <p:ph idx="1" type="body"/>
          </p:nvPr>
        </p:nvSpPr>
        <p:spPr>
          <a:xfrm>
            <a:off x="3090625" y="575500"/>
            <a:ext cx="5596200" cy="12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▪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1600"/>
              <a:buFont typeface="Georgia"/>
              <a:buChar char="-"/>
              <a:defRPr i="1" sz="1600">
                <a:solidFill>
                  <a:srgbClr val="F04E2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67" name="Google Shape;167;g5b6e220063_0_6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g5b6e220063_0_65"/>
          <p:cNvSpPr txBox="1"/>
          <p:nvPr>
            <p:ph idx="2" type="body"/>
          </p:nvPr>
        </p:nvSpPr>
        <p:spPr>
          <a:xfrm>
            <a:off x="3090625" y="2004325"/>
            <a:ext cx="2727000" cy="25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9pPr>
          </a:lstStyle>
          <a:p/>
        </p:txBody>
      </p:sp>
      <p:sp>
        <p:nvSpPr>
          <p:cNvPr id="169" name="Google Shape;169;g5b6e220063_0_65"/>
          <p:cNvSpPr txBox="1"/>
          <p:nvPr>
            <p:ph idx="3" type="body"/>
          </p:nvPr>
        </p:nvSpPr>
        <p:spPr>
          <a:xfrm>
            <a:off x="5959744" y="2004325"/>
            <a:ext cx="2727000" cy="25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9pPr>
          </a:lstStyle>
          <a:p/>
        </p:txBody>
      </p:sp>
      <p:grpSp>
        <p:nvGrpSpPr>
          <p:cNvPr id="170" name="Google Shape;170;g5b6e220063_0_65"/>
          <p:cNvGrpSpPr/>
          <p:nvPr/>
        </p:nvGrpSpPr>
        <p:grpSpPr>
          <a:xfrm>
            <a:off x="553071" y="3095364"/>
            <a:ext cx="1414163" cy="1886519"/>
            <a:chOff x="551524" y="2829975"/>
            <a:chExt cx="1533300" cy="2045451"/>
          </a:xfrm>
        </p:grpSpPr>
        <p:pic>
          <p:nvPicPr>
            <p:cNvPr id="171" name="Google Shape;171;g5b6e220063_0_6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1524" y="2829975"/>
              <a:ext cx="1533300" cy="201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g5b6e220063_0_65"/>
            <p:cNvSpPr/>
            <p:nvPr/>
          </p:nvSpPr>
          <p:spPr>
            <a:xfrm>
              <a:off x="1054121" y="4310226"/>
              <a:ext cx="565200" cy="5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3" name="Google Shape;173;g5b6e220063_0_6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234" y="4362621"/>
              <a:ext cx="305001" cy="4604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left 1">
  <p:cSld name="TITLE_AND_BODY_1_1_2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b6e220063_0_83"/>
          <p:cNvSpPr/>
          <p:nvPr/>
        </p:nvSpPr>
        <p:spPr>
          <a:xfrm flipH="1">
            <a:off x="-7125" y="0"/>
            <a:ext cx="2592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5b6e220063_0_83"/>
          <p:cNvSpPr/>
          <p:nvPr/>
        </p:nvSpPr>
        <p:spPr>
          <a:xfrm>
            <a:off x="2585478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5b6e220063_0_83"/>
          <p:cNvSpPr txBox="1"/>
          <p:nvPr>
            <p:ph type="title"/>
          </p:nvPr>
        </p:nvSpPr>
        <p:spPr>
          <a:xfrm>
            <a:off x="234450" y="575500"/>
            <a:ext cx="2046300" cy="136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2400"/>
              <a:buNone/>
              <a:defRPr i="1">
                <a:solidFill>
                  <a:srgbClr val="F04E2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/>
        </p:txBody>
      </p:sp>
      <p:sp>
        <p:nvSpPr>
          <p:cNvPr id="178" name="Google Shape;178;g5b6e220063_0_8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9" name="Google Shape;179;g5b6e220063_0_83"/>
          <p:cNvGrpSpPr/>
          <p:nvPr/>
        </p:nvGrpSpPr>
        <p:grpSpPr>
          <a:xfrm>
            <a:off x="553071" y="3095364"/>
            <a:ext cx="1414163" cy="1886519"/>
            <a:chOff x="551524" y="2829975"/>
            <a:chExt cx="1533300" cy="2045451"/>
          </a:xfrm>
        </p:grpSpPr>
        <p:pic>
          <p:nvPicPr>
            <p:cNvPr id="180" name="Google Shape;180;g5b6e220063_0_8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1524" y="2829975"/>
              <a:ext cx="1533300" cy="201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g5b6e220063_0_83"/>
            <p:cNvSpPr/>
            <p:nvPr/>
          </p:nvSpPr>
          <p:spPr>
            <a:xfrm>
              <a:off x="1054121" y="4310226"/>
              <a:ext cx="565200" cy="5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2" name="Google Shape;182;g5b6e220063_0_8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234" y="4362621"/>
              <a:ext cx="305001" cy="4604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half">
  <p:cSld name="TITLE_AND_BODY_1_1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b6e220063_0_92"/>
          <p:cNvSpPr/>
          <p:nvPr/>
        </p:nvSpPr>
        <p:spPr>
          <a:xfrm flipH="1">
            <a:off x="-688" y="0"/>
            <a:ext cx="4575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5b6e220063_0_92"/>
          <p:cNvSpPr/>
          <p:nvPr/>
        </p:nvSpPr>
        <p:spPr>
          <a:xfrm>
            <a:off x="4574903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5b6e220063_0_92"/>
          <p:cNvSpPr txBox="1"/>
          <p:nvPr>
            <p:ph type="title"/>
          </p:nvPr>
        </p:nvSpPr>
        <p:spPr>
          <a:xfrm>
            <a:off x="511425" y="575500"/>
            <a:ext cx="3517200" cy="97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2400"/>
              <a:buNone/>
              <a:defRPr i="1">
                <a:solidFill>
                  <a:srgbClr val="F04E2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/>
        </p:txBody>
      </p:sp>
      <p:sp>
        <p:nvSpPr>
          <p:cNvPr id="187" name="Google Shape;187;g5b6e220063_0_9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8" name="Google Shape;188;g5b6e220063_0_92"/>
          <p:cNvSpPr txBox="1"/>
          <p:nvPr>
            <p:ph idx="1" type="body"/>
          </p:nvPr>
        </p:nvSpPr>
        <p:spPr>
          <a:xfrm>
            <a:off x="511425" y="1598600"/>
            <a:ext cx="3517200" cy="29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048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half 1">
  <p:cSld name="TITLE_AND_BODY_1_1_1_1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b6e220063_0_98"/>
          <p:cNvSpPr/>
          <p:nvPr/>
        </p:nvSpPr>
        <p:spPr>
          <a:xfrm flipH="1" rot="791298">
            <a:off x="4117742" y="-381007"/>
            <a:ext cx="113082" cy="611477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1" name="Google Shape;191;g5b6e220063_0_98"/>
          <p:cNvGrpSpPr/>
          <p:nvPr/>
        </p:nvGrpSpPr>
        <p:grpSpPr>
          <a:xfrm rot="10800000">
            <a:off x="3638993" y="0"/>
            <a:ext cx="5505008" cy="5143500"/>
            <a:chOff x="670560" y="0"/>
            <a:chExt cx="5923185" cy="6858000"/>
          </a:xfrm>
        </p:grpSpPr>
        <p:sp>
          <p:nvSpPr>
            <p:cNvPr id="192" name="Google Shape;192;g5b6e220063_0_98"/>
            <p:cNvSpPr/>
            <p:nvPr/>
          </p:nvSpPr>
          <p:spPr>
            <a:xfrm>
              <a:off x="670560" y="0"/>
              <a:ext cx="43332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g5b6e220063_0_98"/>
            <p:cNvSpPr/>
            <p:nvPr/>
          </p:nvSpPr>
          <p:spPr>
            <a:xfrm>
              <a:off x="3600945" y="0"/>
              <a:ext cx="2992800" cy="6858000"/>
            </a:xfrm>
            <a:prstGeom prst="parallelogram">
              <a:avLst>
                <a:gd fmla="val 4338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g5b6e220063_0_98"/>
          <p:cNvSpPr txBox="1"/>
          <p:nvPr>
            <p:ph type="title"/>
          </p:nvPr>
        </p:nvSpPr>
        <p:spPr>
          <a:xfrm>
            <a:off x="5083425" y="435125"/>
            <a:ext cx="3517200" cy="1952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4E23"/>
              </a:buClr>
              <a:buSzPts val="4000"/>
              <a:buNone/>
              <a:defRPr i="1" sz="4000">
                <a:solidFill>
                  <a:srgbClr val="F04E2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/>
        </p:txBody>
      </p:sp>
      <p:sp>
        <p:nvSpPr>
          <p:cNvPr id="195" name="Google Shape;195;g5b6e220063_0_9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6" name="Google Shape;196;g5b6e220063_0_98"/>
          <p:cNvSpPr txBox="1"/>
          <p:nvPr>
            <p:ph idx="1" type="body"/>
          </p:nvPr>
        </p:nvSpPr>
        <p:spPr>
          <a:xfrm>
            <a:off x="5083425" y="2436800"/>
            <a:ext cx="3517200" cy="21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9pPr>
          </a:lstStyle>
          <a:p/>
        </p:txBody>
      </p:sp>
      <p:grpSp>
        <p:nvGrpSpPr>
          <p:cNvPr id="197" name="Google Shape;197;g5b6e220063_0_98"/>
          <p:cNvGrpSpPr/>
          <p:nvPr/>
        </p:nvGrpSpPr>
        <p:grpSpPr>
          <a:xfrm>
            <a:off x="709980" y="723991"/>
            <a:ext cx="2778033" cy="3705743"/>
            <a:chOff x="551524" y="2829975"/>
            <a:chExt cx="1533300" cy="2045451"/>
          </a:xfrm>
        </p:grpSpPr>
        <p:pic>
          <p:nvPicPr>
            <p:cNvPr id="198" name="Google Shape;198;g5b6e220063_0_9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1524" y="2829975"/>
              <a:ext cx="1533300" cy="201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g5b6e220063_0_98"/>
            <p:cNvSpPr/>
            <p:nvPr/>
          </p:nvSpPr>
          <p:spPr>
            <a:xfrm>
              <a:off x="1054121" y="4310226"/>
              <a:ext cx="565200" cy="5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0" name="Google Shape;200;g5b6e220063_0_9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234" y="4362621"/>
              <a:ext cx="305001" cy="4604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b6e220063_0_110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5b6e220063_0_110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5b6e220063_0_110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05" name="Google Shape;205;g5b6e220063_0_110"/>
          <p:cNvSpPr txBox="1"/>
          <p:nvPr>
            <p:ph idx="1" type="body"/>
          </p:nvPr>
        </p:nvSpPr>
        <p:spPr>
          <a:xfrm>
            <a:off x="3062200" y="575500"/>
            <a:ext cx="27300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9pPr>
          </a:lstStyle>
          <a:p/>
        </p:txBody>
      </p:sp>
      <p:sp>
        <p:nvSpPr>
          <p:cNvPr id="206" name="Google Shape;206;g5b6e220063_0_110"/>
          <p:cNvSpPr txBox="1"/>
          <p:nvPr>
            <p:ph idx="2" type="body"/>
          </p:nvPr>
        </p:nvSpPr>
        <p:spPr>
          <a:xfrm>
            <a:off x="5956701" y="575500"/>
            <a:ext cx="27300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  <a:defRPr sz="1100"/>
            </a:lvl9pPr>
          </a:lstStyle>
          <a:p/>
        </p:txBody>
      </p:sp>
      <p:sp>
        <p:nvSpPr>
          <p:cNvPr id="207" name="Google Shape;207;g5b6e220063_0_1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08" name="Google Shape;208;g5b6e220063_0_110"/>
          <p:cNvGrpSpPr/>
          <p:nvPr/>
        </p:nvGrpSpPr>
        <p:grpSpPr>
          <a:xfrm>
            <a:off x="553071" y="3095364"/>
            <a:ext cx="1414163" cy="1886519"/>
            <a:chOff x="551524" y="2829975"/>
            <a:chExt cx="1533300" cy="2045451"/>
          </a:xfrm>
        </p:grpSpPr>
        <p:pic>
          <p:nvPicPr>
            <p:cNvPr id="209" name="Google Shape;209;g5b6e220063_0_11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1524" y="2829975"/>
              <a:ext cx="1533300" cy="201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g5b6e220063_0_110"/>
            <p:cNvSpPr/>
            <p:nvPr/>
          </p:nvSpPr>
          <p:spPr>
            <a:xfrm>
              <a:off x="1054121" y="4310226"/>
              <a:ext cx="565200" cy="5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1" name="Google Shape;211;g5b6e220063_0_1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234" y="4362621"/>
              <a:ext cx="305001" cy="4604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b6e220063_0_121"/>
          <p:cNvSpPr/>
          <p:nvPr/>
        </p:nvSpPr>
        <p:spPr>
          <a:xfrm flipH="1">
            <a:off x="2472375" y="0"/>
            <a:ext cx="113100" cy="51435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5b6e220063_0_121"/>
          <p:cNvSpPr/>
          <p:nvPr/>
        </p:nvSpPr>
        <p:spPr>
          <a:xfrm>
            <a:off x="2585475" y="0"/>
            <a:ext cx="655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5b6e220063_0_121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16" name="Google Shape;216;g5b6e220063_0_121"/>
          <p:cNvSpPr txBox="1"/>
          <p:nvPr>
            <p:ph idx="1" type="body"/>
          </p:nvPr>
        </p:nvSpPr>
        <p:spPr>
          <a:xfrm>
            <a:off x="3069325" y="575500"/>
            <a:ext cx="17898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8575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900"/>
              <a:buChar char="▪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9pPr>
          </a:lstStyle>
          <a:p/>
        </p:txBody>
      </p:sp>
      <p:sp>
        <p:nvSpPr>
          <p:cNvPr id="217" name="Google Shape;217;g5b6e220063_0_121"/>
          <p:cNvSpPr txBox="1"/>
          <p:nvPr>
            <p:ph idx="2" type="body"/>
          </p:nvPr>
        </p:nvSpPr>
        <p:spPr>
          <a:xfrm>
            <a:off x="4951006" y="575500"/>
            <a:ext cx="17898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8575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900"/>
              <a:buChar char="▪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9pPr>
          </a:lstStyle>
          <a:p/>
        </p:txBody>
      </p:sp>
      <p:sp>
        <p:nvSpPr>
          <p:cNvPr id="218" name="Google Shape;218;g5b6e220063_0_121"/>
          <p:cNvSpPr txBox="1"/>
          <p:nvPr>
            <p:ph idx="3" type="body"/>
          </p:nvPr>
        </p:nvSpPr>
        <p:spPr>
          <a:xfrm>
            <a:off x="6832686" y="575500"/>
            <a:ext cx="17898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8575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900"/>
              <a:buChar char="▪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-"/>
              <a:defRPr sz="900"/>
            </a:lvl9pPr>
          </a:lstStyle>
          <a:p/>
        </p:txBody>
      </p:sp>
      <p:sp>
        <p:nvSpPr>
          <p:cNvPr id="219" name="Google Shape;219;g5b6e220063_0_1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0" name="Google Shape;220;g5b6e220063_0_121"/>
          <p:cNvGrpSpPr/>
          <p:nvPr/>
        </p:nvGrpSpPr>
        <p:grpSpPr>
          <a:xfrm>
            <a:off x="553071" y="3095364"/>
            <a:ext cx="1414163" cy="1886519"/>
            <a:chOff x="551524" y="2829975"/>
            <a:chExt cx="1533300" cy="2045451"/>
          </a:xfrm>
        </p:grpSpPr>
        <p:pic>
          <p:nvPicPr>
            <p:cNvPr id="221" name="Google Shape;221;g5b6e220063_0_12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1524" y="2829975"/>
              <a:ext cx="1533300" cy="201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g5b6e220063_0_121"/>
            <p:cNvSpPr/>
            <p:nvPr/>
          </p:nvSpPr>
          <p:spPr>
            <a:xfrm>
              <a:off x="1054121" y="4310226"/>
              <a:ext cx="565200" cy="5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3" name="Google Shape;223;g5b6e220063_0_1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234" y="4362621"/>
              <a:ext cx="305001" cy="4604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_2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b6e220063_0_14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6" name="Google Shape;226;g5b6e220063_0_14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27" name="Google Shape;227;g5b6e220063_0_14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g5b6e220063_0_14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g5b6e220063_0_14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6" name="Google Shape;236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7" name="Google Shape;23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40" name="Google Shape;240;p1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1" name="Google Shape;24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4" name="Google Shape;24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7" name="Google Shape;247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8" name="Google Shape;248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9" name="Google Shape;2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5" name="Google Shape;255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6" name="Google Shape;25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59" name="Google Shape;25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7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63" name="Google Shape;263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64" name="Google Shape;26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5" name="Google Shape;26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268" name="Google Shape;26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71" name="Google Shape;271;p1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2" name="Google Shape;27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985a0cd66_0_16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3" name="Google Shape;283;g5985a0cd66_0_16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84" name="Google Shape;284;g5985a0cd66_0_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5" name="Google Shape;285;g5985a0cd66_0_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6" name="Google Shape;286;g5985a0cd66_0_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5985a0cd66_0_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9" name="Google Shape;289;g5985a0cd66_0_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0" name="Google Shape;290;g5985a0cd66_0_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985a0cd66_0_2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293" name="Google Shape;293;g5985a0cd66_0_2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4" name="Google Shape;294;g5985a0cd66_0_2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5" name="Google Shape;295;g5985a0cd66_0_2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6" name="Google Shape;296;g5985a0cd66_0_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5985a0cd66_0_32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9" name="Google Shape;299;g5985a0cd66_0_32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0" name="Google Shape;300;g5985a0cd66_0_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1" name="Google Shape;301;g5985a0cd66_0_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2" name="Google Shape;302;g5985a0cd66_0_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5985a0cd66_0_3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5" name="Google Shape;305;g5985a0cd66_0_3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6" name="Google Shape;306;g5985a0cd66_0_3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7" name="Google Shape;307;g5985a0cd66_0_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8" name="Google Shape;308;g5985a0cd66_0_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9" name="Google Shape;309;g5985a0cd66_0_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5985a0cd66_0_45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2" name="Google Shape;312;g5985a0cd66_0_45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13" name="Google Shape;313;g5985a0cd66_0_45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4" name="Google Shape;314;g5985a0cd66_0_45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15" name="Google Shape;315;g5985a0cd66_0_45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6" name="Google Shape;316;g5985a0cd66_0_4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7" name="Google Shape;317;g5985a0cd66_0_4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8" name="Google Shape;318;g5985a0cd66_0_4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985a0cd66_0_5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1" name="Google Shape;321;g5985a0cd66_0_5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2" name="Google Shape;322;g5985a0cd66_0_5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3" name="Google Shape;323;g5985a0cd66_0_5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985a0cd66_0_59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6" name="Google Shape;326;g5985a0cd66_0_59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27" name="Google Shape;327;g5985a0cd66_0_59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328" name="Google Shape;328;g5985a0cd66_0_5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9" name="Google Shape;329;g5985a0cd66_0_5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0" name="Google Shape;330;g5985a0cd66_0_5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5985a0cd66_0_66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3" name="Google Shape;333;g5985a0cd66_0_66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4" name="Google Shape;334;g5985a0cd66_0_66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335" name="Google Shape;335;g5985a0cd66_0_6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6" name="Google Shape;336;g5985a0cd66_0_6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7" name="Google Shape;337;g5985a0cd66_0_6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5985a0cd66_0_7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0" name="Google Shape;340;g5985a0cd66_0_7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41" name="Google Shape;341;g5985a0cd66_0_7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2" name="Google Shape;342;g5985a0cd66_0_7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3" name="Google Shape;343;g5985a0cd66_0_7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5985a0cd66_0_79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6" name="Google Shape;346;g5985a0cd66_0_79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47" name="Google Shape;347;g5985a0cd66_0_7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8" name="Google Shape;348;g5985a0cd66_0_7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9" name="Google Shape;349;g5985a0cd66_0_7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17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53D4E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5b6e21fa92_0_15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g5b6e21fa92_0_153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g5b6e21fa92_0_15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g5b6e21fa92_0_15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g5b6e21fa92_0_15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04344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b6e220063_0_9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1" i="1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0" i="0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0" i="0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0" i="0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0" i="0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0" i="0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0" i="0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0" i="0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0" i="0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5" name="Google Shape;85;g5b6e220063_0_9"/>
          <p:cNvSpPr txBox="1"/>
          <p:nvPr>
            <p:ph idx="1" type="body"/>
          </p:nvPr>
        </p:nvSpPr>
        <p:spPr>
          <a:xfrm>
            <a:off x="3090625" y="575500"/>
            <a:ext cx="55962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▪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-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-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-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-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-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-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-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Open Sans"/>
              <a:buChar char="-"/>
              <a:defRPr b="0" i="0" sz="14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6" name="Google Shape;86;g5b6e220063_0_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2" name="Google Shape;232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" name="Google Shape;23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53D4E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5985a0cd66_0_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7" name="Google Shape;277;g5985a0cd66_0_1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8" name="Google Shape;278;g5985a0cd66_0_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9" name="Google Shape;279;g5985a0cd66_0_1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0" name="Google Shape;280;g5985a0cd66_0_1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2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4.png"/><Relationship Id="rId13" Type="http://schemas.openxmlformats.org/officeDocument/2006/relationships/image" Target="../media/image10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14.png"/><Relationship Id="rId15" Type="http://schemas.openxmlformats.org/officeDocument/2006/relationships/image" Target="../media/image17.png"/><Relationship Id="rId14" Type="http://schemas.openxmlformats.org/officeDocument/2006/relationships/image" Target="../media/image11.png"/><Relationship Id="rId17" Type="http://schemas.openxmlformats.org/officeDocument/2006/relationships/image" Target="../media/image22.png"/><Relationship Id="rId16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Relationship Id="rId18" Type="http://schemas.openxmlformats.org/officeDocument/2006/relationships/image" Target="../media/image28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irbnb.design/the-way-we-build/" TargetMode="External"/><Relationship Id="rId4" Type="http://schemas.openxmlformats.org/officeDocument/2006/relationships/hyperlink" Target="https://atlassian.design/" TargetMode="External"/><Relationship Id="rId9" Type="http://schemas.openxmlformats.org/officeDocument/2006/relationships/hyperlink" Target="https://material.io/design/" TargetMode="External"/><Relationship Id="rId5" Type="http://schemas.openxmlformats.org/officeDocument/2006/relationships/hyperlink" Target="https://design-system.futurelearn.com/" TargetMode="External"/><Relationship Id="rId6" Type="http://schemas.openxmlformats.org/officeDocument/2006/relationships/hyperlink" Target="https://solid.buzzfeed.com/" TargetMode="External"/><Relationship Id="rId7" Type="http://schemas.openxmlformats.org/officeDocument/2006/relationships/hyperlink" Target="https://www.carbondesignsystem.com/" TargetMode="External"/><Relationship Id="rId8" Type="http://schemas.openxmlformats.org/officeDocument/2006/relationships/hyperlink" Target="https://polaris.shopify.com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stenciljs.com/" TargetMode="External"/><Relationship Id="rId4" Type="http://schemas.openxmlformats.org/officeDocument/2006/relationships/hyperlink" Target="https://www.polymer-project.org/" TargetMode="External"/><Relationship Id="rId5" Type="http://schemas.openxmlformats.org/officeDocument/2006/relationships/hyperlink" Target="https://lit-element.polymer-project.org/" TargetMode="External"/><Relationship Id="rId6" Type="http://schemas.openxmlformats.org/officeDocument/2006/relationships/hyperlink" Target="http://slimjs.com/" TargetMode="External"/><Relationship Id="rId7" Type="http://schemas.openxmlformats.org/officeDocument/2006/relationships/hyperlink" Target="https://svelte.dev/" TargetMode="External"/><Relationship Id="rId8" Type="http://schemas.openxmlformats.org/officeDocument/2006/relationships/hyperlink" Target="https://angular.io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custom-elements-everywhere.com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4" name="Google Shape;354;g5b6e21fa92_0_572"/>
          <p:cNvCxnSpPr/>
          <p:nvPr/>
        </p:nvCxnSpPr>
        <p:spPr>
          <a:xfrm>
            <a:off x="0" y="2571750"/>
            <a:ext cx="1269000" cy="0"/>
          </a:xfrm>
          <a:prstGeom prst="straightConnector1">
            <a:avLst/>
          </a:prstGeom>
          <a:noFill/>
          <a:ln cap="flat" cmpd="sng" w="31750">
            <a:solidFill>
              <a:srgbClr val="F04E2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55" name="Google Shape;355;g5b6e21fa92_0_572"/>
          <p:cNvSpPr/>
          <p:nvPr/>
        </p:nvSpPr>
        <p:spPr>
          <a:xfrm>
            <a:off x="1269017" y="2415633"/>
            <a:ext cx="312300" cy="312300"/>
          </a:xfrm>
          <a:prstGeom prst="ellipse">
            <a:avLst/>
          </a:prstGeom>
          <a:solidFill>
            <a:srgbClr val="F04E23"/>
          </a:solidFill>
          <a:ln cap="flat" cmpd="sng" w="82550">
            <a:solidFill>
              <a:srgbClr val="053D4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5b6e21fa92_0_572"/>
          <p:cNvSpPr txBox="1"/>
          <p:nvPr/>
        </p:nvSpPr>
        <p:spPr>
          <a:xfrm>
            <a:off x="1771675" y="2209081"/>
            <a:ext cx="59586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1" lang="en" sz="23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Criando sua UI com Web Components</a:t>
            </a:r>
            <a:endParaRPr b="1" i="1" sz="23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1" lang="en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Palestrante: Raphael Monte</a:t>
            </a:r>
            <a:endParaRPr b="1" i="1" sz="23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57" name="Google Shape;357;g5b6e21fa92_0_5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596" y="411975"/>
            <a:ext cx="553625" cy="76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5985a0cd66_0_0"/>
          <p:cNvSpPr/>
          <p:nvPr/>
        </p:nvSpPr>
        <p:spPr>
          <a:xfrm>
            <a:off x="516136" y="407194"/>
            <a:ext cx="4329000" cy="4329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5985a0cd66_0_0"/>
          <p:cNvSpPr/>
          <p:nvPr/>
        </p:nvSpPr>
        <p:spPr>
          <a:xfrm>
            <a:off x="973868" y="864926"/>
            <a:ext cx="3413700" cy="34137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4" name="Google Shape;364;g5985a0cd6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1453" y="1082511"/>
            <a:ext cx="2978700" cy="2978700"/>
          </a:xfrm>
          <a:prstGeom prst="ellipse">
            <a:avLst/>
          </a:prstGeom>
          <a:noFill/>
          <a:ln cap="flat" cmpd="sng" w="44450">
            <a:solidFill>
              <a:srgbClr val="F04F24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65" name="Google Shape;365;g5985a0cd66_0_0"/>
          <p:cNvSpPr/>
          <p:nvPr/>
        </p:nvSpPr>
        <p:spPr>
          <a:xfrm>
            <a:off x="748225" y="639283"/>
            <a:ext cx="3864900" cy="3864900"/>
          </a:xfrm>
          <a:prstGeom prst="ellipse">
            <a:avLst/>
          </a:prstGeom>
          <a:noFill/>
          <a:ln cap="rnd" cmpd="sng" w="66675">
            <a:solidFill>
              <a:srgbClr val="BFBFB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g5985a0cd66_0_0"/>
          <p:cNvSpPr txBox="1"/>
          <p:nvPr/>
        </p:nvSpPr>
        <p:spPr>
          <a:xfrm>
            <a:off x="5464969" y="1660922"/>
            <a:ext cx="3043500" cy="13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100" u="none" cap="none" strike="noStrike">
                <a:solidFill>
                  <a:srgbClr val="F04F2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Raphael</a:t>
            </a:r>
            <a:r>
              <a:rPr b="1" i="0" lang="en" sz="41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100" u="none" cap="none" strike="noStrike">
                <a:solidFill>
                  <a:srgbClr val="11313A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Monte</a:t>
            </a:r>
            <a:endParaRPr sz="1100"/>
          </a:p>
        </p:txBody>
      </p:sp>
      <p:sp>
        <p:nvSpPr>
          <p:cNvPr id="367" name="Google Shape;367;g5985a0cd66_0_0"/>
          <p:cNvSpPr txBox="1"/>
          <p:nvPr/>
        </p:nvSpPr>
        <p:spPr>
          <a:xfrm>
            <a:off x="5502474" y="3128963"/>
            <a:ext cx="29682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A5A5A5"/>
                </a:solidFill>
                <a:latin typeface="Open Sans"/>
                <a:ea typeface="Open Sans"/>
                <a:cs typeface="Open Sans"/>
                <a:sym typeface="Open Sans"/>
              </a:rPr>
              <a:t>Front-end</a:t>
            </a:r>
            <a:endParaRPr sz="1100"/>
          </a:p>
        </p:txBody>
      </p:sp>
      <p:pic>
        <p:nvPicPr>
          <p:cNvPr id="368" name="Google Shape;368;g5985a0cd66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8207" y="4278572"/>
            <a:ext cx="366472" cy="610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7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5b6e21fa92_0_657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 que vamos ver hoje?</a:t>
            </a:r>
            <a:endParaRPr/>
          </a:p>
        </p:txBody>
      </p:sp>
      <p:sp>
        <p:nvSpPr>
          <p:cNvPr id="374" name="Google Shape;374;g5b6e21fa92_0_65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5" name="Google Shape;375;g5b6e21fa92_0_657"/>
          <p:cNvSpPr txBox="1"/>
          <p:nvPr/>
        </p:nvSpPr>
        <p:spPr>
          <a:xfrm>
            <a:off x="2865425" y="766350"/>
            <a:ext cx="60459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O que é um Design System? 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O que é são os Web Components?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Vantagens e </a:t>
            </a:r>
            <a:r>
              <a:rPr lang="en" sz="18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esvantagens dos Web Components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Ciclos de vida 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Temas com CSS Variables 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Polyfills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Testes 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Frameworks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43D4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g5aa2fb26c2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79950"/>
            <a:ext cx="9143999" cy="5580907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g5aa2fb26c2_0_35"/>
          <p:cNvSpPr txBox="1"/>
          <p:nvPr/>
        </p:nvSpPr>
        <p:spPr>
          <a:xfrm>
            <a:off x="506250" y="2364950"/>
            <a:ext cx="81519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" sz="2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Então o que é um Design System?</a:t>
            </a:r>
            <a:endParaRPr b="0" i="0" sz="2400" u="none" cap="none" strike="noStrike">
              <a:solidFill>
                <a:srgbClr val="2DA8A8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g5aa2fb26c2_0_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6975" y="1038053"/>
            <a:ext cx="6230049" cy="3067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4920000" dist="38100">
              <a:srgbClr val="000000">
                <a:alpha val="9411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43D4E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1" name="Google Shape;391;g586fd47604_0_24"/>
          <p:cNvCxnSpPr/>
          <p:nvPr/>
        </p:nvCxnSpPr>
        <p:spPr>
          <a:xfrm>
            <a:off x="0" y="2571750"/>
            <a:ext cx="1269000" cy="0"/>
          </a:xfrm>
          <a:prstGeom prst="straightConnector1">
            <a:avLst/>
          </a:prstGeom>
          <a:noFill/>
          <a:ln cap="flat" cmpd="sng" w="31750">
            <a:solidFill>
              <a:srgbClr val="F04E2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92" name="Google Shape;392;g586fd47604_0_24"/>
          <p:cNvSpPr txBox="1"/>
          <p:nvPr/>
        </p:nvSpPr>
        <p:spPr>
          <a:xfrm>
            <a:off x="1708163" y="1619238"/>
            <a:ext cx="5958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1" lang="en" sz="2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Porque precisamos disso?</a:t>
            </a:r>
            <a:endParaRPr b="1" i="1" sz="23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1" sz="23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1" lang="en" sz="2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Vamos pensar em uma tarefa simples de adicionar um botão em uma página….</a:t>
            </a:r>
            <a:endParaRPr b="0" i="1" sz="18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3" name="Google Shape;393;g586fd47604_0_24"/>
          <p:cNvSpPr/>
          <p:nvPr/>
        </p:nvSpPr>
        <p:spPr>
          <a:xfrm>
            <a:off x="1269017" y="2415633"/>
            <a:ext cx="312300" cy="312300"/>
          </a:xfrm>
          <a:prstGeom prst="ellipse">
            <a:avLst/>
          </a:prstGeom>
          <a:solidFill>
            <a:srgbClr val="F04E23"/>
          </a:solidFill>
          <a:ln cap="flat" cmpd="sng" w="82550">
            <a:solidFill>
              <a:srgbClr val="053D4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Google Shape;394;g586fd47604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238" y="620425"/>
            <a:ext cx="2433200" cy="7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g586fd47604_0_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5238" y="1467425"/>
            <a:ext cx="2926000" cy="7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g586fd47604_0_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5238" y="2299025"/>
            <a:ext cx="2833600" cy="78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g586fd47604_0_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2513" y="377325"/>
            <a:ext cx="2849000" cy="6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g586fd47604_0_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35388" y="1165550"/>
            <a:ext cx="1694000" cy="6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g586fd47604_0_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5238" y="3207625"/>
            <a:ext cx="5374600" cy="8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g586fd47604_0_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03638" y="1328825"/>
            <a:ext cx="1232000" cy="73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g586fd47604_0_2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774836" y="2973200"/>
            <a:ext cx="5128200" cy="78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g586fd47604_0_2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55238" y="4147025"/>
            <a:ext cx="840921" cy="3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g586fd47604_0_2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598736" y="2126425"/>
            <a:ext cx="34804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g586fd47604_0_2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103562" y="2262163"/>
            <a:ext cx="1380453" cy="44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586fd47604_0_2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476511" y="1053275"/>
            <a:ext cx="3080000" cy="104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g586fd47604_0_2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60650" y="105825"/>
            <a:ext cx="3003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g586fd47604_0_2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262961" y="3959425"/>
            <a:ext cx="2725800" cy="78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g586fd47604_0_2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103962" y="4147025"/>
            <a:ext cx="5051200" cy="7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g586fd47604_0_2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6425661" y="192525"/>
            <a:ext cx="2479400" cy="78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40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300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43D4E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g5aa2fb26c2_0_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550" y="0"/>
            <a:ext cx="9189500" cy="525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5aa2fb26c2_0_173"/>
          <p:cNvSpPr txBox="1"/>
          <p:nvPr/>
        </p:nvSpPr>
        <p:spPr>
          <a:xfrm>
            <a:off x="506250" y="2382650"/>
            <a:ext cx="81519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MAS ISSO VAI LIMITAAAAR MINHA CRIATIVIDAAADE!</a:t>
            </a:r>
            <a:endParaRPr b="0" i="0" sz="2400" u="none" cap="none" strike="noStrike">
              <a:solidFill>
                <a:srgbClr val="FFFFFF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5b6e21fa92_0_901"/>
          <p:cNvSpPr txBox="1"/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Referências</a:t>
            </a:r>
            <a:endParaRPr/>
          </a:p>
        </p:txBody>
      </p:sp>
      <p:sp>
        <p:nvSpPr>
          <p:cNvPr id="421" name="Google Shape;421;g5b6e21fa92_0_90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2" name="Google Shape;422;g5b6e21fa92_0_901"/>
          <p:cNvSpPr txBox="1"/>
          <p:nvPr/>
        </p:nvSpPr>
        <p:spPr>
          <a:xfrm>
            <a:off x="3898425" y="1278550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https://airbnb.design/the-way-we-build/</a:t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3" name="Google Shape;423;g5b6e21fa92_0_901"/>
          <p:cNvSpPr txBox="1"/>
          <p:nvPr/>
        </p:nvSpPr>
        <p:spPr>
          <a:xfrm>
            <a:off x="3898425" y="1654367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https://atlassian.design/</a:t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4" name="Google Shape;424;g5b6e21fa92_0_901"/>
          <p:cNvSpPr txBox="1"/>
          <p:nvPr/>
        </p:nvSpPr>
        <p:spPr>
          <a:xfrm>
            <a:off x="3898425" y="2030183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https://design-system.futurelearn.com/</a:t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5" name="Google Shape;425;g5b6e21fa92_0_901"/>
          <p:cNvSpPr txBox="1"/>
          <p:nvPr/>
        </p:nvSpPr>
        <p:spPr>
          <a:xfrm>
            <a:off x="3898425" y="2781817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https://solid.buzzfeed.com/</a:t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6" name="Google Shape;426;g5b6e21fa92_0_901"/>
          <p:cNvSpPr txBox="1"/>
          <p:nvPr/>
        </p:nvSpPr>
        <p:spPr>
          <a:xfrm>
            <a:off x="3898425" y="3533450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https://www.carbondesignsystem.com/</a:t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7" name="Google Shape;427;g5b6e21fa92_0_901"/>
          <p:cNvSpPr txBox="1"/>
          <p:nvPr/>
        </p:nvSpPr>
        <p:spPr>
          <a:xfrm>
            <a:off x="3898425" y="2406000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  <a:hlinkClick r:id="rId8"/>
              </a:rPr>
              <a:t>https://polaris.shopify.com/</a:t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8" name="Google Shape;428;g5b6e21fa92_0_901"/>
          <p:cNvSpPr txBox="1"/>
          <p:nvPr/>
        </p:nvSpPr>
        <p:spPr>
          <a:xfrm>
            <a:off x="3898425" y="3157633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  <a:hlinkClick r:id="rId9"/>
              </a:rPr>
              <a:t>https://material.io/design/</a:t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5b6e21fa92_0_920"/>
          <p:cNvSpPr txBox="1"/>
          <p:nvPr>
            <p:ph type="title"/>
          </p:nvPr>
        </p:nvSpPr>
        <p:spPr>
          <a:xfrm>
            <a:off x="646575" y="1016000"/>
            <a:ext cx="3382200" cy="9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Por que usar web components?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434" name="Google Shape;434;g5b6e21fa92_0_920"/>
          <p:cNvSpPr txBox="1"/>
          <p:nvPr>
            <p:ph idx="2" type="body"/>
          </p:nvPr>
        </p:nvSpPr>
        <p:spPr>
          <a:xfrm>
            <a:off x="5165500" y="1675650"/>
            <a:ext cx="3470700" cy="17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">
                <a:solidFill>
                  <a:srgbClr val="999999"/>
                </a:solidFill>
              </a:rPr>
              <a:t>Interoperabilidade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">
                <a:solidFill>
                  <a:srgbClr val="999999"/>
                </a:solidFill>
              </a:rPr>
              <a:t>Produtividade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">
                <a:solidFill>
                  <a:srgbClr val="999999"/>
                </a:solidFill>
              </a:rPr>
              <a:t>Manutenibilidade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0000"/>
              </a:buClr>
              <a:buSzPts val="1800"/>
              <a:buAutoNum type="arabicPeriod"/>
            </a:pPr>
            <a:r>
              <a:rPr lang="en">
                <a:solidFill>
                  <a:srgbClr val="999999"/>
                </a:solidFill>
              </a:rPr>
              <a:t>Escopo</a:t>
            </a:r>
            <a:endParaRPr>
              <a:solidFill>
                <a:srgbClr val="999999"/>
              </a:solidFill>
            </a:endParaRPr>
          </a:p>
        </p:txBody>
      </p:sp>
      <p:sp>
        <p:nvSpPr>
          <p:cNvPr id="435" name="Google Shape;435;g5b6e21fa92_0_9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6" name="Google Shape;436;g5b6e21fa92_0_920"/>
          <p:cNvSpPr txBox="1"/>
          <p:nvPr>
            <p:ph idx="1" type="subTitle"/>
          </p:nvPr>
        </p:nvSpPr>
        <p:spPr>
          <a:xfrm>
            <a:off x="646550" y="2291475"/>
            <a:ext cx="3246900" cy="11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Cosmos React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Cosmos Blaze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Cosmos Vue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Cosmos Angular</a:t>
            </a:r>
            <a:endParaRPr/>
          </a:p>
        </p:txBody>
      </p:sp>
      <p:pic>
        <p:nvPicPr>
          <p:cNvPr id="437" name="Google Shape;437;g5b6e21fa92_0_9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8900" y="3964425"/>
            <a:ext cx="682200" cy="9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5b6e21fa92_0_1083"/>
          <p:cNvSpPr txBox="1"/>
          <p:nvPr>
            <p:ph type="title"/>
          </p:nvPr>
        </p:nvSpPr>
        <p:spPr>
          <a:xfrm>
            <a:off x="185075" y="581250"/>
            <a:ext cx="22137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Desvantagens</a:t>
            </a:r>
            <a:endParaRPr/>
          </a:p>
        </p:txBody>
      </p:sp>
      <p:sp>
        <p:nvSpPr>
          <p:cNvPr id="443" name="Google Shape;443;g5b6e21fa92_0_108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4" name="Google Shape;444;g5b6e21fa92_0_1083"/>
          <p:cNvSpPr txBox="1"/>
          <p:nvPr/>
        </p:nvSpPr>
        <p:spPr>
          <a:xfrm>
            <a:off x="2865425" y="1601700"/>
            <a:ext cx="6045900" cy="19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Suporte dos browsers mais antigos (Polyfills) *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Acessibilidade (WAI-ARIA) *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Indexação (WAI-ARIA) *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0000"/>
              </a:buClr>
              <a:buSzPts val="1800"/>
              <a:buFont typeface="Open Sans"/>
              <a:buAutoNum type="arabicPeriod"/>
            </a:pPr>
            <a:r>
              <a:rPr b="0" i="0" lang="en" sz="18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Microfront *</a:t>
            </a:r>
            <a:endParaRPr b="0" i="0" sz="18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5b6e21fa92_0_1622"/>
          <p:cNvSpPr txBox="1"/>
          <p:nvPr>
            <p:ph type="title"/>
          </p:nvPr>
        </p:nvSpPr>
        <p:spPr>
          <a:xfrm>
            <a:off x="213275" y="575525"/>
            <a:ext cx="21504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 que são 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Web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Components?</a:t>
            </a:r>
            <a:endParaRPr/>
          </a:p>
        </p:txBody>
      </p:sp>
      <p:sp>
        <p:nvSpPr>
          <p:cNvPr id="450" name="Google Shape;450;g5b6e21fa92_0_16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1" name="Google Shape;451;g5b6e21fa92_0_1622"/>
          <p:cNvSpPr/>
          <p:nvPr/>
        </p:nvSpPr>
        <p:spPr>
          <a:xfrm>
            <a:off x="3680275" y="443475"/>
            <a:ext cx="1906800" cy="19068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Custom Elements</a:t>
            </a:r>
            <a:endParaRPr b="0" i="0" sz="14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2" name="Google Shape;452;g5b6e21fa92_0_1622"/>
          <p:cNvSpPr/>
          <p:nvPr/>
        </p:nvSpPr>
        <p:spPr>
          <a:xfrm>
            <a:off x="5983750" y="443475"/>
            <a:ext cx="1906800" cy="1906800"/>
          </a:xfrm>
          <a:prstGeom prst="ellipse">
            <a:avLst/>
          </a:prstGeom>
          <a:solidFill>
            <a:srgbClr val="F04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HTML Templates</a:t>
            </a:r>
            <a:endParaRPr b="0" i="0" sz="14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3" name="Google Shape;453;g5b6e21fa92_0_1622"/>
          <p:cNvSpPr/>
          <p:nvPr/>
        </p:nvSpPr>
        <p:spPr>
          <a:xfrm>
            <a:off x="3618600" y="2793225"/>
            <a:ext cx="1906800" cy="1906800"/>
          </a:xfrm>
          <a:prstGeom prst="ellipse">
            <a:avLst/>
          </a:prstGeom>
          <a:solidFill>
            <a:srgbClr val="CC41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HTML</a:t>
            </a:r>
            <a:endParaRPr b="0" i="0" sz="14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Imports / Modules</a:t>
            </a:r>
            <a:endParaRPr b="0" i="0" sz="10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4" name="Google Shape;454;g5b6e21fa92_0_1622"/>
          <p:cNvSpPr/>
          <p:nvPr/>
        </p:nvSpPr>
        <p:spPr>
          <a:xfrm>
            <a:off x="5983750" y="2793225"/>
            <a:ext cx="1906800" cy="1906800"/>
          </a:xfrm>
          <a:prstGeom prst="ellipse">
            <a:avLst/>
          </a:prstGeom>
          <a:solidFill>
            <a:srgbClr val="ED00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Shadow DOM</a:t>
            </a:r>
            <a:endParaRPr b="0" i="0" sz="14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5" name="Google Shape;455;g5b6e21fa92_0_1622"/>
          <p:cNvSpPr/>
          <p:nvPr/>
        </p:nvSpPr>
        <p:spPr>
          <a:xfrm>
            <a:off x="4701175" y="1518350"/>
            <a:ext cx="2106600" cy="2106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rPr>
              <a:t>Web</a:t>
            </a:r>
            <a:endParaRPr b="0" i="0" sz="1400" u="none" cap="none" strike="noStrike">
              <a:solidFill>
                <a:srgbClr val="666666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rPr>
              <a:t>Component</a:t>
            </a:r>
            <a:endParaRPr b="0" i="0" sz="1400" u="none" cap="none" strike="noStrike">
              <a:solidFill>
                <a:srgbClr val="666666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6" name="Google Shape;456;g5b6e21fa92_0_1622"/>
          <p:cNvSpPr/>
          <p:nvPr/>
        </p:nvSpPr>
        <p:spPr>
          <a:xfrm>
            <a:off x="4840050" y="1651475"/>
            <a:ext cx="1829100" cy="1829100"/>
          </a:xfrm>
          <a:prstGeom prst="donut">
            <a:avLst>
              <a:gd fmla="val 11468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5b6e21fa92_0_217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62" name="Google Shape;462;g5b6e21fa92_0_2170"/>
          <p:cNvSpPr txBox="1"/>
          <p:nvPr>
            <p:ph type="title"/>
          </p:nvPr>
        </p:nvSpPr>
        <p:spPr>
          <a:xfrm>
            <a:off x="206225" y="2159413"/>
            <a:ext cx="2046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Custom Elements</a:t>
            </a:r>
            <a:endParaRPr/>
          </a:p>
        </p:txBody>
      </p:sp>
      <p:pic>
        <p:nvPicPr>
          <p:cNvPr id="463" name="Google Shape;463;g5b6e21fa92_0_2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2750" y="768750"/>
            <a:ext cx="6561251" cy="360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5b6e21fa92_0_23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69" name="Google Shape;469;g5b6e21fa92_0_2327"/>
          <p:cNvSpPr txBox="1"/>
          <p:nvPr>
            <p:ph type="title"/>
          </p:nvPr>
        </p:nvSpPr>
        <p:spPr>
          <a:xfrm>
            <a:off x="206225" y="2159413"/>
            <a:ext cx="2046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Custom Elements</a:t>
            </a:r>
            <a:endParaRPr/>
          </a:p>
        </p:txBody>
      </p:sp>
      <p:pic>
        <p:nvPicPr>
          <p:cNvPr id="470" name="Google Shape;470;g5b6e21fa92_0_23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1600" y="970175"/>
            <a:ext cx="6562399" cy="320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b6e21fa92_0_23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76" name="Google Shape;476;g5b6e21fa92_0_2334"/>
          <p:cNvSpPr txBox="1"/>
          <p:nvPr>
            <p:ph type="title"/>
          </p:nvPr>
        </p:nvSpPr>
        <p:spPr>
          <a:xfrm>
            <a:off x="206225" y="2159413"/>
            <a:ext cx="2046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Shadow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DOM</a:t>
            </a:r>
            <a:endParaRPr/>
          </a:p>
        </p:txBody>
      </p:sp>
      <p:pic>
        <p:nvPicPr>
          <p:cNvPr id="477" name="Google Shape;477;g5b6e21fa92_0_23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2651" y="-385425"/>
            <a:ext cx="6071350" cy="591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5b6e21fa92_0_23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83" name="Google Shape;483;g5b6e21fa92_0_2341"/>
          <p:cNvSpPr txBox="1"/>
          <p:nvPr>
            <p:ph type="title"/>
          </p:nvPr>
        </p:nvSpPr>
        <p:spPr>
          <a:xfrm>
            <a:off x="206225" y="2159413"/>
            <a:ext cx="2046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Shadow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DOM</a:t>
            </a:r>
            <a:endParaRPr/>
          </a:p>
        </p:txBody>
      </p:sp>
      <p:pic>
        <p:nvPicPr>
          <p:cNvPr id="484" name="Google Shape;484;g5b6e21fa92_0_23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2325" y="1245013"/>
            <a:ext cx="6561674" cy="265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5b6e21fa92_0_23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90" name="Google Shape;490;g5b6e21fa92_0_2348"/>
          <p:cNvSpPr txBox="1"/>
          <p:nvPr>
            <p:ph type="title"/>
          </p:nvPr>
        </p:nvSpPr>
        <p:spPr>
          <a:xfrm>
            <a:off x="206225" y="2159413"/>
            <a:ext cx="2046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HTML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Templates</a:t>
            </a:r>
            <a:endParaRPr/>
          </a:p>
        </p:txBody>
      </p:sp>
      <p:pic>
        <p:nvPicPr>
          <p:cNvPr id="491" name="Google Shape;491;g5b6e21fa92_0_23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5275" y="361446"/>
            <a:ext cx="6548724" cy="4420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5b6e21fa92_0_23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97" name="Google Shape;497;g5b6e21fa92_0_2355"/>
          <p:cNvSpPr txBox="1"/>
          <p:nvPr>
            <p:ph type="title"/>
          </p:nvPr>
        </p:nvSpPr>
        <p:spPr>
          <a:xfrm>
            <a:off x="206225" y="2159413"/>
            <a:ext cx="2046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HTML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Imports</a:t>
            </a:r>
            <a:endParaRPr/>
          </a:p>
        </p:txBody>
      </p:sp>
      <p:pic>
        <p:nvPicPr>
          <p:cNvPr id="498" name="Google Shape;498;g5b6e21fa92_0_23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5275" y="1377973"/>
            <a:ext cx="6568725" cy="2387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5b6e21fa92_0_236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04" name="Google Shape;504;g5b6e21fa92_0_2362"/>
          <p:cNvSpPr txBox="1"/>
          <p:nvPr>
            <p:ph type="title"/>
          </p:nvPr>
        </p:nvSpPr>
        <p:spPr>
          <a:xfrm>
            <a:off x="206225" y="2159413"/>
            <a:ext cx="2046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HTML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Modules</a:t>
            </a:r>
            <a:endParaRPr/>
          </a:p>
        </p:txBody>
      </p:sp>
      <p:pic>
        <p:nvPicPr>
          <p:cNvPr id="505" name="Google Shape;505;g5b6e21fa92_0_23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3975" y="880202"/>
            <a:ext cx="6550024" cy="3383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5b6e21fa92_0_236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11" name="Google Shape;511;g5b6e21fa92_0_2369"/>
          <p:cNvSpPr txBox="1"/>
          <p:nvPr>
            <p:ph type="title"/>
          </p:nvPr>
        </p:nvSpPr>
        <p:spPr>
          <a:xfrm>
            <a:off x="206225" y="2159413"/>
            <a:ext cx="20463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Ciclos de vida</a:t>
            </a:r>
            <a:endParaRPr/>
          </a:p>
        </p:txBody>
      </p:sp>
      <p:pic>
        <p:nvPicPr>
          <p:cNvPr id="512" name="Google Shape;512;g5b6e21fa92_0_2369"/>
          <p:cNvPicPr preferRelativeResize="0"/>
          <p:nvPr/>
        </p:nvPicPr>
        <p:blipFill rotWithShape="1">
          <a:blip r:embed="rId3">
            <a:alphaModFix/>
          </a:blip>
          <a:srcRect b="-1150" l="-6659" r="6659" t="1150"/>
          <a:stretch/>
        </p:blipFill>
        <p:spPr>
          <a:xfrm>
            <a:off x="2571975" y="-380512"/>
            <a:ext cx="6224699" cy="601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5b6e21fa92_0_237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18" name="Google Shape;518;g5b6e21fa92_0_2376"/>
          <p:cNvSpPr txBox="1"/>
          <p:nvPr>
            <p:ph type="title"/>
          </p:nvPr>
        </p:nvSpPr>
        <p:spPr>
          <a:xfrm>
            <a:off x="248550" y="1933357"/>
            <a:ext cx="2046300" cy="12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Temas com CSS Variables</a:t>
            </a:r>
            <a:endParaRPr/>
          </a:p>
        </p:txBody>
      </p:sp>
      <p:pic>
        <p:nvPicPr>
          <p:cNvPr id="519" name="Google Shape;519;g5b6e21fa92_0_23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175" y="-368475"/>
            <a:ext cx="4508750" cy="588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5b6e21fa92_0_238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25" name="Google Shape;525;g5b6e21fa92_0_2383"/>
          <p:cNvSpPr txBox="1"/>
          <p:nvPr>
            <p:ph type="title"/>
          </p:nvPr>
        </p:nvSpPr>
        <p:spPr>
          <a:xfrm>
            <a:off x="248550" y="1933357"/>
            <a:ext cx="2046300" cy="12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Temas com CSS Variables</a:t>
            </a:r>
            <a:endParaRPr/>
          </a:p>
        </p:txBody>
      </p:sp>
      <p:pic>
        <p:nvPicPr>
          <p:cNvPr id="526" name="Google Shape;526;g5b6e21fa92_0_23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9775" y="676775"/>
            <a:ext cx="6564226" cy="3789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5b6e21fa92_0_239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32" name="Google Shape;532;g5b6e21fa92_0_2390"/>
          <p:cNvSpPr txBox="1"/>
          <p:nvPr>
            <p:ph type="title"/>
          </p:nvPr>
        </p:nvSpPr>
        <p:spPr>
          <a:xfrm>
            <a:off x="248550" y="1933357"/>
            <a:ext cx="2046300" cy="127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Temas com CSS Variables</a:t>
            </a:r>
            <a:endParaRPr/>
          </a:p>
        </p:txBody>
      </p:sp>
      <p:pic>
        <p:nvPicPr>
          <p:cNvPr id="533" name="Google Shape;533;g5b6e21fa92_0_23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6063" y="-75922"/>
            <a:ext cx="6250025" cy="382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g5b6e21fa92_0_23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74458" y="3055766"/>
            <a:ext cx="6113230" cy="2190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5b6e21fa92_0_2142"/>
          <p:cNvSpPr txBox="1"/>
          <p:nvPr>
            <p:ph type="title"/>
          </p:nvPr>
        </p:nvSpPr>
        <p:spPr>
          <a:xfrm>
            <a:off x="185075" y="581250"/>
            <a:ext cx="22137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3000">
                <a:solidFill>
                  <a:schemeClr val="lt1"/>
                </a:solidFill>
              </a:rPr>
              <a:t>Polyfills</a:t>
            </a:r>
            <a:endParaRPr sz="3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40" name="Google Shape;540;g5b6e21fa92_0_21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1" name="Google Shape;541;g5b6e21fa92_0_2142"/>
          <p:cNvSpPr txBox="1"/>
          <p:nvPr/>
        </p:nvSpPr>
        <p:spPr>
          <a:xfrm>
            <a:off x="2865425" y="1445100"/>
            <a:ext cx="60459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@webcomponents/custom-elements;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@webcomponents/shadycss;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@webcomponents/shadydom;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@webcomponents/webcomponentsjs;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@webcomponents/webcomponentsjs/webcomponents-loader;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css-vars-ponyfill.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g5b6e21fa92_0_21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1100" y="-432696"/>
            <a:ext cx="5032899" cy="6008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g5b6e21fa92_0_21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432687"/>
            <a:ext cx="5032899" cy="600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g5b6e21fa92_0_2157"/>
          <p:cNvSpPr/>
          <p:nvPr/>
        </p:nvSpPr>
        <p:spPr>
          <a:xfrm>
            <a:off x="4267800" y="2326200"/>
            <a:ext cx="608400" cy="49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5b6e21fa92_0_2398"/>
          <p:cNvSpPr txBox="1"/>
          <p:nvPr>
            <p:ph type="title"/>
          </p:nvPr>
        </p:nvSpPr>
        <p:spPr>
          <a:xfrm>
            <a:off x="185075" y="581250"/>
            <a:ext cx="22137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3000">
                <a:solidFill>
                  <a:schemeClr val="lt1"/>
                </a:solidFill>
              </a:rPr>
              <a:t>Testes</a:t>
            </a:r>
            <a:endParaRPr sz="3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54" name="Google Shape;554;g5b6e21fa92_0_239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5" name="Google Shape;555;g5b6e21fa92_0_2398"/>
          <p:cNvSpPr txBox="1"/>
          <p:nvPr/>
        </p:nvSpPr>
        <p:spPr>
          <a:xfrm>
            <a:off x="2844275" y="581250"/>
            <a:ext cx="6045900" cy="1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Testes Unitários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Testes E2E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Testes Integração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6" name="Google Shape;556;g5b6e21fa92_0_23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3750" y="1706725"/>
            <a:ext cx="6566949" cy="343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5b6e21fa92_0_2405"/>
          <p:cNvSpPr txBox="1"/>
          <p:nvPr>
            <p:ph type="title"/>
          </p:nvPr>
        </p:nvSpPr>
        <p:spPr>
          <a:xfrm>
            <a:off x="271050" y="581250"/>
            <a:ext cx="19797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lt1"/>
                </a:solidFill>
              </a:rPr>
              <a:t>Frameworks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62" name="Google Shape;562;g5b6e21fa92_0_240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3" name="Google Shape;563;g5b6e21fa92_0_2405"/>
          <p:cNvSpPr txBox="1"/>
          <p:nvPr/>
        </p:nvSpPr>
        <p:spPr>
          <a:xfrm>
            <a:off x="3905475" y="1466463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sng" cap="none" strike="noStrike">
                <a:solidFill>
                  <a:srgbClr val="4DD0E1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https://stenciljs.com/</a:t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4" name="Google Shape;564;g5b6e21fa92_0_2405"/>
          <p:cNvSpPr txBox="1"/>
          <p:nvPr/>
        </p:nvSpPr>
        <p:spPr>
          <a:xfrm>
            <a:off x="3905475" y="1842279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4DD0E1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https://www.polymer-project.org/</a:t>
            </a:r>
            <a:endParaRPr b="0" i="0" sz="1400" u="none" cap="none" strike="noStrik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5" name="Google Shape;565;g5b6e21fa92_0_2405"/>
          <p:cNvSpPr txBox="1"/>
          <p:nvPr/>
        </p:nvSpPr>
        <p:spPr>
          <a:xfrm>
            <a:off x="3905475" y="2218096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4DD0E1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https://lit-element.polymer-project.org/</a:t>
            </a:r>
            <a:endParaRPr b="0" i="0" sz="1400" u="none" cap="none" strike="noStrik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6" name="Google Shape;566;g5b6e21fa92_0_2405"/>
          <p:cNvSpPr txBox="1"/>
          <p:nvPr/>
        </p:nvSpPr>
        <p:spPr>
          <a:xfrm>
            <a:off x="3905475" y="2969729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4DD0E1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http://slimjs.com</a:t>
            </a:r>
            <a:endParaRPr b="0" i="0" sz="1400" u="none" cap="none" strike="noStrik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7" name="Google Shape;567;g5b6e21fa92_0_2405"/>
          <p:cNvSpPr txBox="1"/>
          <p:nvPr/>
        </p:nvSpPr>
        <p:spPr>
          <a:xfrm>
            <a:off x="3905475" y="2593913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4DD0E1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https://svelte.dev/</a:t>
            </a:r>
            <a:endParaRPr b="0" i="0" sz="1400" u="none" cap="none" strike="noStrik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8" name="Google Shape;568;g5b6e21fa92_0_2405"/>
          <p:cNvSpPr txBox="1"/>
          <p:nvPr/>
        </p:nvSpPr>
        <p:spPr>
          <a:xfrm>
            <a:off x="3905475" y="3345546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" sz="1400" u="sng" cap="none" strike="noStrike">
                <a:solidFill>
                  <a:srgbClr val="4DD0E1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https://angular.io/</a:t>
            </a:r>
            <a:endParaRPr b="0" i="0" sz="1400" u="none" cap="none" strike="noStrik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5b6e21fa92_0_2419"/>
          <p:cNvSpPr txBox="1"/>
          <p:nvPr>
            <p:ph type="title"/>
          </p:nvPr>
        </p:nvSpPr>
        <p:spPr>
          <a:xfrm>
            <a:off x="271050" y="581250"/>
            <a:ext cx="19797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1800">
                <a:solidFill>
                  <a:schemeClr val="lt1"/>
                </a:solidFill>
              </a:rPr>
              <a:t>Compatibilidade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574" name="Google Shape;574;g5b6e21fa92_0_24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5" name="Google Shape;575;g5b6e21fa92_0_2419"/>
          <p:cNvSpPr txBox="1"/>
          <p:nvPr/>
        </p:nvSpPr>
        <p:spPr>
          <a:xfrm>
            <a:off x="2847150" y="644738"/>
            <a:ext cx="39468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sng" cap="none" strike="noStrike">
                <a:solidFill>
                  <a:srgbClr val="4DD0E1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https://custom-elements-everywhere.com/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g5b6e21fa92_0_2419"/>
          <p:cNvSpPr txBox="1"/>
          <p:nvPr/>
        </p:nvSpPr>
        <p:spPr>
          <a:xfrm>
            <a:off x="2847150" y="1124500"/>
            <a:ext cx="604590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AngularJS / Angular - 100%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Vue - 100%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Polymer - 91%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0000"/>
              </a:buClr>
              <a:buSzPts val="1400"/>
              <a:buFont typeface="Open Sans"/>
              <a:buAutoNum type="arabicPeriod"/>
            </a:pPr>
            <a:r>
              <a:rPr b="0" i="0" lang="en" sz="1400" u="none" cap="none" strike="noStrike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React - 71%</a:t>
            </a:r>
            <a:endParaRPr b="0" i="0" sz="1400" u="none" cap="none" strike="noStrike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5b6e21fa92_0_2431"/>
          <p:cNvSpPr txBox="1"/>
          <p:nvPr>
            <p:ph idx="4294967295" type="ctrTitle"/>
          </p:nvPr>
        </p:nvSpPr>
        <p:spPr>
          <a:xfrm>
            <a:off x="685800" y="2964817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</a:pPr>
            <a:r>
              <a:rPr b="0" i="0" lang="en" sz="3000" u="none" cap="none" strike="noStrik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rPr>
              <a:t>Let’s see some stuff.</a:t>
            </a:r>
            <a:endParaRPr b="1" i="1" sz="72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82" name="Google Shape;582;g5b6e21fa92_0_2431"/>
          <p:cNvGrpSpPr/>
          <p:nvPr/>
        </p:nvGrpSpPr>
        <p:grpSpPr>
          <a:xfrm>
            <a:off x="6791059" y="345962"/>
            <a:ext cx="1590883" cy="1590858"/>
            <a:chOff x="6643075" y="3664250"/>
            <a:chExt cx="407950" cy="407975"/>
          </a:xfrm>
        </p:grpSpPr>
        <p:sp>
          <p:nvSpPr>
            <p:cNvPr id="583" name="Google Shape;583;g5b6e21fa92_0_2431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solidFill>
              <a:srgbClr val="FF0000"/>
            </a:solidFill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g5b6e21fa92_0_2431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solidFill>
              <a:srgbClr val="FF0000"/>
            </a:solidFill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5" name="Google Shape;585;g5b6e21fa92_0_2431"/>
          <p:cNvGrpSpPr/>
          <p:nvPr/>
        </p:nvGrpSpPr>
        <p:grpSpPr>
          <a:xfrm rot="1508271">
            <a:off x="798753" y="1851401"/>
            <a:ext cx="654063" cy="654026"/>
            <a:chOff x="576250" y="4319400"/>
            <a:chExt cx="442075" cy="442050"/>
          </a:xfrm>
        </p:grpSpPr>
        <p:sp>
          <p:nvSpPr>
            <p:cNvPr id="586" name="Google Shape;586;g5b6e21fa92_0_2431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g5b6e21fa92_0_2431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g5b6e21fa92_0_2431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g5b6e21fa92_0_2431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0" name="Google Shape;590;g5b6e21fa92_0_2431"/>
          <p:cNvSpPr/>
          <p:nvPr/>
        </p:nvSpPr>
        <p:spPr>
          <a:xfrm>
            <a:off x="6410281" y="713293"/>
            <a:ext cx="248676" cy="237445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g5b6e21fa92_0_2431"/>
          <p:cNvSpPr/>
          <p:nvPr/>
        </p:nvSpPr>
        <p:spPr>
          <a:xfrm rot="2697569">
            <a:off x="8048925" y="1928866"/>
            <a:ext cx="377468" cy="360421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g5b6e21fa92_0_2431"/>
          <p:cNvSpPr/>
          <p:nvPr/>
        </p:nvSpPr>
        <p:spPr>
          <a:xfrm>
            <a:off x="8347545" y="1723093"/>
            <a:ext cx="151199" cy="14440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g5b6e21fa92_0_2431"/>
          <p:cNvSpPr/>
          <p:nvPr/>
        </p:nvSpPr>
        <p:spPr>
          <a:xfrm rot="1280187">
            <a:off x="6238008" y="1429475"/>
            <a:ext cx="151179" cy="14439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g5b6e21fa92_0_24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5" name="Google Shape;595;g5b6e21fa92_0_2431"/>
          <p:cNvSpPr/>
          <p:nvPr/>
        </p:nvSpPr>
        <p:spPr>
          <a:xfrm>
            <a:off x="1635350" y="1665933"/>
            <a:ext cx="5956025" cy="1074500"/>
          </a:xfrm>
          <a:custGeom>
            <a:rect b="b" l="l" r="r" t="t"/>
            <a:pathLst>
              <a:path extrusionOk="0" h="42980" w="238241">
                <a:moveTo>
                  <a:pt x="0" y="14049"/>
                </a:moveTo>
                <a:cubicBezTo>
                  <a:pt x="5476" y="8573"/>
                  <a:pt x="13935" y="7254"/>
                  <a:pt x="21126" y="4377"/>
                </a:cubicBezTo>
                <a:cubicBezTo>
                  <a:pt x="34915" y="-1140"/>
                  <a:pt x="51579" y="-1336"/>
                  <a:pt x="65669" y="3359"/>
                </a:cubicBezTo>
                <a:cubicBezTo>
                  <a:pt x="71835" y="5414"/>
                  <a:pt x="79874" y="8507"/>
                  <a:pt x="81450" y="14813"/>
                </a:cubicBezTo>
                <a:cubicBezTo>
                  <a:pt x="82973" y="20904"/>
                  <a:pt x="84783" y="28176"/>
                  <a:pt x="81704" y="33648"/>
                </a:cubicBezTo>
                <a:cubicBezTo>
                  <a:pt x="77323" y="41435"/>
                  <a:pt x="64779" y="44711"/>
                  <a:pt x="56251" y="42047"/>
                </a:cubicBezTo>
                <a:cubicBezTo>
                  <a:pt x="49198" y="39844"/>
                  <a:pt x="46785" y="28700"/>
                  <a:pt x="48107" y="21430"/>
                </a:cubicBezTo>
                <a:cubicBezTo>
                  <a:pt x="48970" y="16684"/>
                  <a:pt x="53054" y="12574"/>
                  <a:pt x="57270" y="10231"/>
                </a:cubicBezTo>
                <a:cubicBezTo>
                  <a:pt x="87007" y="-6292"/>
                  <a:pt x="121672" y="33365"/>
                  <a:pt x="155264" y="38739"/>
                </a:cubicBezTo>
                <a:cubicBezTo>
                  <a:pt x="174115" y="41755"/>
                  <a:pt x="194150" y="44396"/>
                  <a:pt x="212533" y="39248"/>
                </a:cubicBezTo>
                <a:cubicBezTo>
                  <a:pt x="225473" y="35624"/>
                  <a:pt x="238241" y="21633"/>
                  <a:pt x="238241" y="8195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5b6e21fa92_0_2597"/>
          <p:cNvSpPr/>
          <p:nvPr/>
        </p:nvSpPr>
        <p:spPr>
          <a:xfrm>
            <a:off x="475042" y="-1525208"/>
            <a:ext cx="8193900" cy="8193900"/>
          </a:xfrm>
          <a:prstGeom prst="ellipse">
            <a:avLst/>
          </a:prstGeom>
          <a:noFill/>
          <a:ln cap="rnd" cmpd="sng" w="63500">
            <a:solidFill>
              <a:srgbClr val="053D4E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g5b6e21fa92_0_2597"/>
          <p:cNvSpPr/>
          <p:nvPr/>
        </p:nvSpPr>
        <p:spPr>
          <a:xfrm>
            <a:off x="971829" y="-1028421"/>
            <a:ext cx="7200600" cy="7200600"/>
          </a:xfrm>
          <a:prstGeom prst="ellipse">
            <a:avLst/>
          </a:prstGeom>
          <a:solidFill>
            <a:srgbClr val="053D4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g5b6e21fa92_0_2597"/>
          <p:cNvSpPr txBox="1"/>
          <p:nvPr>
            <p:ph idx="4294967295" type="ctrTitle"/>
          </p:nvPr>
        </p:nvSpPr>
        <p:spPr>
          <a:xfrm>
            <a:off x="685925" y="1670229"/>
            <a:ext cx="7772400" cy="18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</a:pPr>
            <a:r>
              <a:rPr b="1" i="1" lang="en" sz="48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Já podemos usar</a:t>
            </a:r>
            <a:endParaRPr b="1" i="1" sz="48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</a:pPr>
            <a:r>
              <a:rPr b="1" i="1" lang="en" sz="48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os Web Components?</a:t>
            </a:r>
            <a:endParaRPr b="1" i="1" sz="48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3" name="Google Shape;603;g5b6e21fa92_0_259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4" name="Google Shape;604;g5b6e21fa92_0_25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5275" y="333850"/>
            <a:ext cx="6650591" cy="44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5b6e220063_0_0"/>
          <p:cNvSpPr/>
          <p:nvPr/>
        </p:nvSpPr>
        <p:spPr>
          <a:xfrm>
            <a:off x="475042" y="-1525208"/>
            <a:ext cx="8193900" cy="8193900"/>
          </a:xfrm>
          <a:prstGeom prst="ellipse">
            <a:avLst/>
          </a:prstGeom>
          <a:noFill/>
          <a:ln cap="rnd" cmpd="sng" w="63500">
            <a:solidFill>
              <a:srgbClr val="07D8FF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g5b6e220063_0_0"/>
          <p:cNvSpPr/>
          <p:nvPr/>
        </p:nvSpPr>
        <p:spPr>
          <a:xfrm>
            <a:off x="971829" y="-1028421"/>
            <a:ext cx="7200600" cy="72006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g5b6e220063_0_0"/>
          <p:cNvSpPr/>
          <p:nvPr/>
        </p:nvSpPr>
        <p:spPr>
          <a:xfrm>
            <a:off x="1495812" y="-504438"/>
            <a:ext cx="6152400" cy="6152400"/>
          </a:xfrm>
          <a:prstGeom prst="ellipse">
            <a:avLst/>
          </a:prstGeom>
          <a:solidFill>
            <a:srgbClr val="F04E23"/>
          </a:solidFill>
          <a:ln cap="flat" cmpd="sng" w="25400">
            <a:solidFill>
              <a:srgbClr val="BFBFB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g5b6e220063_0_0"/>
          <p:cNvSpPr/>
          <p:nvPr/>
        </p:nvSpPr>
        <p:spPr>
          <a:xfrm>
            <a:off x="1697182" y="-303068"/>
            <a:ext cx="5749500" cy="5749500"/>
          </a:xfrm>
          <a:prstGeom prst="ellipse">
            <a:avLst/>
          </a:prstGeom>
          <a:noFill/>
          <a:ln cap="rnd" cmpd="sng" w="38100">
            <a:solidFill>
              <a:schemeClr val="l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3" name="Google Shape;613;g5b6e22006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7929" y="3418349"/>
            <a:ext cx="1698618" cy="548785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g5b6e220063_0_0"/>
          <p:cNvSpPr txBox="1"/>
          <p:nvPr/>
        </p:nvSpPr>
        <p:spPr>
          <a:xfrm>
            <a:off x="2775715" y="2075461"/>
            <a:ext cx="35925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en" sz="6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Obrigado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Ulyss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Catarina Bretas</dc:creator>
</cp:coreProperties>
</file>